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888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BE73-FCC9-6B47-96A9-91C0D2FA5C21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A1A-6114-B847-B24B-0AE95D394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6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BE73-FCC9-6B47-96A9-91C0D2FA5C21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A1A-6114-B847-B24B-0AE95D394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2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BE73-FCC9-6B47-96A9-91C0D2FA5C21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A1A-6114-B847-B24B-0AE95D394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1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BE73-FCC9-6B47-96A9-91C0D2FA5C21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A1A-6114-B847-B24B-0AE95D394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2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BE73-FCC9-6B47-96A9-91C0D2FA5C21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A1A-6114-B847-B24B-0AE95D394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3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BE73-FCC9-6B47-96A9-91C0D2FA5C21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A1A-6114-B847-B24B-0AE95D394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BE73-FCC9-6B47-96A9-91C0D2FA5C21}" type="datetimeFigureOut">
              <a:rPr lang="en-US" smtClean="0"/>
              <a:t>11/6/19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A1A-6114-B847-B24B-0AE95D394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3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BE73-FCC9-6B47-96A9-91C0D2FA5C21}" type="datetimeFigureOut">
              <a:rPr lang="en-US" smtClean="0"/>
              <a:t>11/6/19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A1A-6114-B847-B24B-0AE95D394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4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BE73-FCC9-6B47-96A9-91C0D2FA5C21}" type="datetimeFigureOut">
              <a:rPr lang="en-US" smtClean="0"/>
              <a:t>11/6/19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A1A-6114-B847-B24B-0AE95D394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2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BE73-FCC9-6B47-96A9-91C0D2FA5C21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A1A-6114-B847-B24B-0AE95D394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1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BE73-FCC9-6B47-96A9-91C0D2FA5C21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A1A-6114-B847-B24B-0AE95D394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6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BBE73-FCC9-6B47-96A9-91C0D2FA5C21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FA1A-6114-B847-B24B-0AE95D394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7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Appropriation in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04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ra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230691"/>
            <a:ext cx="5486092" cy="63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79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ra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375"/>
            <a:ext cx="9144000" cy="491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1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mblr_inline_nz0piry3qZ1qhhb2e_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49" y="904874"/>
            <a:ext cx="6964417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68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mpsons-melting-cloc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301625"/>
            <a:ext cx="6100979" cy="444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562" y="2413000"/>
            <a:ext cx="4852437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81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8cc6f3cfd4567ab36e113cd158eb3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828925"/>
            <a:ext cx="5540375" cy="3715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3913447"/>
            <a:ext cx="4286250" cy="240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0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</Words>
  <Application>Microsoft Macintosh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Appropriation in Art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Appropriation in Art</dc:title>
  <dc:creator>Jackelyn Yutani</dc:creator>
  <cp:lastModifiedBy>Jackelyn Yutani</cp:lastModifiedBy>
  <cp:revision>2</cp:revision>
  <dcterms:created xsi:type="dcterms:W3CDTF">2019-11-07T05:06:17Z</dcterms:created>
  <dcterms:modified xsi:type="dcterms:W3CDTF">2019-11-07T05:20:18Z</dcterms:modified>
</cp:coreProperties>
</file>