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September 22,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September 22,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September 22,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September 22,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September 22, 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September 22,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September 22,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September 22,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September 22,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September 22,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September 22,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September 22,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-923322"/>
            <a:ext cx="7772400" cy="4571999"/>
          </a:xfrm>
        </p:spPr>
        <p:txBody>
          <a:bodyPr/>
          <a:lstStyle/>
          <a:p>
            <a:r>
              <a:rPr lang="en-US" sz="2400" dirty="0" err="1" smtClean="0"/>
              <a:t>Claes</a:t>
            </a:r>
            <a:r>
              <a:rPr lang="en-US" sz="2400" dirty="0" smtClean="0"/>
              <a:t> Oldenburg</a:t>
            </a:r>
            <a:endParaRPr lang="en-US" sz="2400" dirty="0"/>
          </a:p>
        </p:txBody>
      </p:sp>
      <p:pic>
        <p:nvPicPr>
          <p:cNvPr id="6" name="Picture 5" descr="Museum_Ludwig_-_Pressekonferenz_-_Claes_Oldenburg-397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06" y="2155464"/>
            <a:ext cx="3340864" cy="3340864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03706" y="2583367"/>
            <a:ext cx="437081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Born January 28, 1929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From Stockholm, Sweden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Pop Art Sculptor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Public Art Installations 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9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pop 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73E87"/>
                </a:solidFill>
              </a:rPr>
              <a:t>Art movement that started in the 50s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73E87"/>
                </a:solidFill>
              </a:rPr>
              <a:t>Featured things from pop culture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73E87"/>
                </a:solidFill>
              </a:rPr>
              <a:t>Challenged fine art</a:t>
            </a:r>
            <a:endParaRPr lang="en-US" dirty="0">
              <a:solidFill>
                <a:srgbClr val="073E87"/>
              </a:solidFill>
            </a:endParaRPr>
          </a:p>
        </p:txBody>
      </p:sp>
      <p:pic>
        <p:nvPicPr>
          <p:cNvPr id="4" name="Picture 3" descr="s-l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0" y="3677291"/>
            <a:ext cx="3457787" cy="2754704"/>
          </a:xfrm>
          <a:prstGeom prst="rect">
            <a:avLst/>
          </a:prstGeom>
        </p:spPr>
      </p:pic>
      <p:pic>
        <p:nvPicPr>
          <p:cNvPr id="5" name="Picture 4" descr="img-claes-oldenburg_111615570366-800x10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25" y="2761660"/>
            <a:ext cx="3099853" cy="387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985"/>
            <a:ext cx="5791200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His Public installations</a:t>
            </a:r>
            <a:endParaRPr lang="en-US" sz="2400" dirty="0"/>
          </a:p>
        </p:txBody>
      </p:sp>
      <p:pic>
        <p:nvPicPr>
          <p:cNvPr id="6" name="Picture 5" descr="f30708064e27bcc852eb9835751329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0" y="1757419"/>
            <a:ext cx="3386628" cy="4725528"/>
          </a:xfrm>
          <a:prstGeom prst="rect">
            <a:avLst/>
          </a:prstGeom>
        </p:spPr>
      </p:pic>
      <p:pic>
        <p:nvPicPr>
          <p:cNvPr id="7" name="Picture 6" descr="FLYINGPINS-final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17" y="2481064"/>
            <a:ext cx="5067965" cy="380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7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c54cc3b17350fdca5f3f4be77f12946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42" y="1004240"/>
            <a:ext cx="3762383" cy="4938128"/>
          </a:xfrm>
          <a:prstGeom prst="rect">
            <a:avLst/>
          </a:prstGeom>
        </p:spPr>
      </p:pic>
      <p:pic>
        <p:nvPicPr>
          <p:cNvPr id="6" name="Picture 5" descr="crane-paint-torch-3-cred-tom-crane-pennsylvania-academy-of-the-fine-arts_custom-4b3442246e607a8710612eca05ad23431ba9cb61-s800-c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2" y="1225763"/>
            <a:ext cx="3267976" cy="456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1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His Soft sculptures</a:t>
            </a:r>
            <a:endParaRPr lang="en-US" sz="2400" dirty="0"/>
          </a:p>
        </p:txBody>
      </p:sp>
      <p:pic>
        <p:nvPicPr>
          <p:cNvPr id="4" name="Picture 3" descr="o-CLAES-OLDENBURG-MOMA-EXHIBIT-57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9" y="2097090"/>
            <a:ext cx="4254378" cy="3127342"/>
          </a:xfrm>
          <a:prstGeom prst="rect">
            <a:avLst/>
          </a:prstGeom>
        </p:spPr>
      </p:pic>
      <p:pic>
        <p:nvPicPr>
          <p:cNvPr id="5" name="Picture 4" descr="03_Oldenburg_Floor_Cake_1962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09" y="2097091"/>
            <a:ext cx="4247980" cy="31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0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_store_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690"/>
            <a:ext cx="5098379" cy="3573913"/>
          </a:xfrm>
          <a:prstGeom prst="rect">
            <a:avLst/>
          </a:prstGeom>
        </p:spPr>
      </p:pic>
      <p:pic>
        <p:nvPicPr>
          <p:cNvPr id="5" name="Picture 4" descr="3756849a2460d7f74022a7469273577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36" y="3248567"/>
            <a:ext cx="4379273" cy="347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32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74</TotalTime>
  <Words>43</Words>
  <Application>Microsoft Macintosh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Essential</vt:lpstr>
      <vt:lpstr>Claes Oldenburg</vt:lpstr>
      <vt:lpstr>What is pop art?</vt:lpstr>
      <vt:lpstr>His Public installations</vt:lpstr>
      <vt:lpstr>PowerPoint Presentation</vt:lpstr>
      <vt:lpstr>His Soft sculptures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Claes Oldenburg</dc:title>
  <dc:creator>Jackelyn Yutani</dc:creator>
  <cp:lastModifiedBy>Jackelyn Yutani</cp:lastModifiedBy>
  <cp:revision>5</cp:revision>
  <dcterms:created xsi:type="dcterms:W3CDTF">2019-09-23T02:43:45Z</dcterms:created>
  <dcterms:modified xsi:type="dcterms:W3CDTF">2019-09-23T03:58:13Z</dcterms:modified>
</cp:coreProperties>
</file>