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765E4-AC62-7444-913A-942A9D91BB4B}" type="datetimeFigureOut">
              <a:rPr lang="en-US" smtClean="0"/>
              <a:t>10/29/18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B9408-7830-5349-85FB-6010AD34E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78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Photogrammetry</a:t>
            </a:r>
            <a:r>
              <a:rPr lang="en-US" baseline="0" dirty="0" smtClean="0"/>
              <a:t> is the process of mathematically mapping photos to create a 3D object</a:t>
            </a:r>
          </a:p>
          <a:p>
            <a:r>
              <a:rPr lang="en-US" baseline="0" dirty="0" smtClean="0"/>
              <a:t>The photogrammetric process dates back to the beginning of photography in the mid 1800s</a:t>
            </a:r>
          </a:p>
          <a:p>
            <a:r>
              <a:rPr lang="en-US" baseline="0" dirty="0" smtClean="0"/>
              <a:t>Started with </a:t>
            </a:r>
            <a:r>
              <a:rPr lang="en-US" baseline="0" dirty="0" err="1" smtClean="0"/>
              <a:t>stereoplotters</a:t>
            </a:r>
            <a:r>
              <a:rPr lang="en-US" baseline="0" dirty="0" smtClean="0"/>
              <a:t> that plotted contour lines on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B9408-7830-5349-85FB-6010AD34E2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21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Contemporary</a:t>
            </a:r>
            <a:r>
              <a:rPr lang="en-US" baseline="0" dirty="0" smtClean="0"/>
              <a:t> artist from Korea that uses photogrammetry and 3d printing in his sculptures and installations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B9408-7830-5349-85FB-6010AD34E2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210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 contemporary artist using 3D printed figures </a:t>
            </a:r>
            <a:r>
              <a:rPr lang="en-US" baseline="0" dirty="0" smtClean="0"/>
              <a:t>in their art</a:t>
            </a:r>
          </a:p>
          <a:p>
            <a:r>
              <a:rPr lang="en-US" baseline="0" dirty="0" smtClean="0"/>
              <a:t>She is from new york and is an artist, graphic designer and photographer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B9408-7830-5349-85FB-6010AD34E2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0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You’ll need</a:t>
            </a:r>
            <a:r>
              <a:rPr lang="en-US" baseline="0" dirty="0" smtClean="0"/>
              <a:t> between 20 and 50 photos(20 absolute minimum) in any pose</a:t>
            </a:r>
          </a:p>
          <a:p>
            <a:r>
              <a:rPr lang="en-US" baseline="0" dirty="0" smtClean="0"/>
              <a:t>Edit the photos if needed, if the background is not consistent</a:t>
            </a:r>
          </a:p>
          <a:p>
            <a:r>
              <a:rPr lang="en-US" baseline="0" dirty="0" smtClean="0"/>
              <a:t>Upload the photos to Autodesk </a:t>
            </a:r>
            <a:r>
              <a:rPr lang="en-US" baseline="0" dirty="0" err="1" smtClean="0"/>
              <a:t>ReCap</a:t>
            </a:r>
            <a:r>
              <a:rPr lang="en-US" baseline="0" dirty="0" smtClean="0"/>
              <a:t> to create a 3D model</a:t>
            </a:r>
          </a:p>
          <a:p>
            <a:r>
              <a:rPr lang="en-US" baseline="0" dirty="0" smtClean="0"/>
              <a:t>Edit the model in </a:t>
            </a:r>
            <a:r>
              <a:rPr lang="en-US" baseline="0" dirty="0" err="1" smtClean="0"/>
              <a:t>Meshmixer</a:t>
            </a:r>
            <a:endParaRPr lang="en-US" baseline="0" dirty="0" smtClean="0"/>
          </a:p>
          <a:p>
            <a:r>
              <a:rPr lang="en-US" baseline="0" dirty="0" smtClean="0"/>
              <a:t>Print the object on </a:t>
            </a:r>
            <a:r>
              <a:rPr lang="en-US" baseline="0" dirty="0" err="1" smtClean="0"/>
              <a:t>Lulzbot</a:t>
            </a:r>
            <a:r>
              <a:rPr lang="en-US" baseline="0" dirty="0" smtClean="0"/>
              <a:t> printer</a:t>
            </a:r>
          </a:p>
          <a:p>
            <a:r>
              <a:rPr lang="en-US" baseline="0" dirty="0" smtClean="0"/>
              <a:t>Create the figure’s environment physically or digitally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B9408-7830-5349-85FB-6010AD34E2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9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9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9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05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6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54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2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3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6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15D19-8B13-1A49-9360-B22350B623F3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F9CE4-1D30-2D47-A7FE-7991A9CF56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6960"/>
            <a:ext cx="9144000" cy="6874960"/>
          </a:xfrm>
          <a:prstGeom prst="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62000">
                <a:schemeClr val="bg1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iamond 3"/>
          <p:cNvSpPr/>
          <p:nvPr/>
        </p:nvSpPr>
        <p:spPr>
          <a:xfrm>
            <a:off x="1049171" y="-16960"/>
            <a:ext cx="6874960" cy="6874960"/>
          </a:xfrm>
          <a:prstGeom prst="diamond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47957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merican Typewriter"/>
                <a:cs typeface="American Typewriter"/>
              </a:rPr>
              <a:t>Photogrammetry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0044" y="4969835"/>
            <a:ext cx="1868834" cy="1752600"/>
          </a:xfrm>
        </p:spPr>
        <p:txBody>
          <a:bodyPr>
            <a:normAutofit/>
          </a:bodyPr>
          <a:lstStyle/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Jacky Yutani</a:t>
            </a:r>
          </a:p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Haley Shannon</a:t>
            </a:r>
          </a:p>
          <a:p>
            <a:pPr algn="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Sarah  Neill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652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6960"/>
            <a:ext cx="9144000" cy="687496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What is Photogrammetry?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 to 3D models</a:t>
            </a:r>
          </a:p>
          <a:p>
            <a:r>
              <a:rPr lang="en-US" dirty="0" smtClean="0"/>
              <a:t>As old as photography</a:t>
            </a:r>
            <a:endParaRPr lang="en-US" dirty="0"/>
          </a:p>
        </p:txBody>
      </p:sp>
      <p:pic>
        <p:nvPicPr>
          <p:cNvPr id="4" name="Picture 3" descr="maxresdefault (1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10" y="3404838"/>
            <a:ext cx="4092635" cy="23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5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6960"/>
            <a:ext cx="9144000" cy="687496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Do Ho </a:t>
            </a:r>
            <a:r>
              <a:rPr lang="en-US" dirty="0" err="1" smtClean="0">
                <a:latin typeface="American Typewriter"/>
                <a:cs typeface="American Typewriter"/>
              </a:rPr>
              <a:t>Suh</a:t>
            </a:r>
            <a:endParaRPr lang="en-US" dirty="0">
              <a:latin typeface="American Typewriter"/>
              <a:cs typeface="American Typewriter"/>
            </a:endParaRPr>
          </a:p>
        </p:txBody>
      </p:sp>
      <p:pic>
        <p:nvPicPr>
          <p:cNvPr id="4" name="Picture 3" descr="SuhFloor19972000det03hr-640x5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02" y="2328817"/>
            <a:ext cx="3202730" cy="2522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9832" y="5246180"/>
            <a:ext cx="71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Floor</a:t>
            </a:r>
            <a:endParaRPr lang="en-US" i="1" dirty="0"/>
          </a:p>
        </p:txBody>
      </p:sp>
      <p:pic>
        <p:nvPicPr>
          <p:cNvPr id="6" name="Picture 5" descr="286d39a08bf32184ef483ef98377b8a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123" y="1779959"/>
            <a:ext cx="4094677" cy="30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39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6960"/>
            <a:ext cx="9144000" cy="687496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Marcy Milks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5150" y="5377334"/>
            <a:ext cx="1931042" cy="593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i="1" dirty="0" smtClean="0"/>
              <a:t>The Population</a:t>
            </a:r>
            <a:endParaRPr lang="en-US" sz="1400" i="1" dirty="0"/>
          </a:p>
        </p:txBody>
      </p:sp>
      <p:pic>
        <p:nvPicPr>
          <p:cNvPr id="4" name="Picture 3" descr="Screen Shot 2018-10-29 at 3.12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4" y="1990651"/>
            <a:ext cx="5729021" cy="323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6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6960"/>
            <a:ext cx="9144000" cy="687496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erican Typewriter"/>
                <a:cs typeface="American Typewriter"/>
              </a:rPr>
              <a:t>Photogrammetry Project</a:t>
            </a:r>
            <a:endParaRPr lang="en-US" dirty="0">
              <a:latin typeface="American Typewriter"/>
              <a:cs typeface="American Typewrite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Own World</a:t>
            </a:r>
          </a:p>
          <a:p>
            <a:pPr marL="0" indent="0">
              <a:buNone/>
            </a:pPr>
            <a:r>
              <a:rPr lang="en-US" dirty="0" smtClean="0"/>
              <a:t>Step 1: Photograph yourself</a:t>
            </a:r>
          </a:p>
          <a:p>
            <a:pPr marL="0" indent="0">
              <a:buNone/>
            </a:pPr>
            <a:r>
              <a:rPr lang="en-US" dirty="0" smtClean="0"/>
              <a:t>Step 2: Edit the photos in </a:t>
            </a:r>
            <a:r>
              <a:rPr lang="en-US" dirty="0" err="1" smtClean="0"/>
              <a:t>photoshop</a:t>
            </a:r>
            <a:r>
              <a:rPr lang="en-US" dirty="0"/>
              <a:t> </a:t>
            </a:r>
            <a:r>
              <a:rPr lang="en-US" dirty="0" smtClean="0"/>
              <a:t>if needed</a:t>
            </a:r>
          </a:p>
          <a:p>
            <a:pPr marL="0" indent="0">
              <a:buNone/>
            </a:pPr>
            <a:r>
              <a:rPr lang="en-US" dirty="0" smtClean="0"/>
              <a:t>Step 3: Create model in Re Cap</a:t>
            </a:r>
          </a:p>
          <a:p>
            <a:pPr marL="0" indent="0">
              <a:buNone/>
            </a:pPr>
            <a:r>
              <a:rPr lang="en-US" dirty="0" smtClean="0"/>
              <a:t>Step 4: Edit model</a:t>
            </a:r>
          </a:p>
          <a:p>
            <a:pPr marL="0" indent="0">
              <a:buNone/>
            </a:pPr>
            <a:r>
              <a:rPr lang="en-US" dirty="0" smtClean="0"/>
              <a:t>Step 5: Print model</a:t>
            </a:r>
          </a:p>
          <a:p>
            <a:pPr marL="0" indent="0">
              <a:buNone/>
            </a:pPr>
            <a:r>
              <a:rPr lang="en-US" dirty="0" smtClean="0"/>
              <a:t>Step 6: Create your figure’s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063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1545</TotalTime>
  <Words>207</Words>
  <Application>Microsoft Macintosh PowerPoint</Application>
  <PresentationFormat>On-screen Show (4:3)</PresentationFormat>
  <Paragraphs>35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Photogrammetry</vt:lpstr>
      <vt:lpstr>What is Photogrammetry?</vt:lpstr>
      <vt:lpstr>Do Ho Suh</vt:lpstr>
      <vt:lpstr>Marcy Milks</vt:lpstr>
      <vt:lpstr>Photogrammetry Project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Photogrammetry</dc:title>
  <dc:creator>Jackelyn Yutani</dc:creator>
  <cp:lastModifiedBy>Jackelyn Yutani</cp:lastModifiedBy>
  <cp:revision>7</cp:revision>
  <dcterms:created xsi:type="dcterms:W3CDTF">2018-10-28T18:46:20Z</dcterms:created>
  <dcterms:modified xsi:type="dcterms:W3CDTF">2018-10-29T20:31:59Z</dcterms:modified>
</cp:coreProperties>
</file>