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0959"/>
  </p:normalViewPr>
  <p:slideViewPr>
    <p:cSldViewPr snapToGrid="0" snapToObjects="1">
      <p:cViewPr varScale="1">
        <p:scale>
          <a:sx n="105" d="100"/>
          <a:sy n="105" d="100"/>
        </p:scale>
        <p:origin x="23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B9577-A967-714B-B1C1-4809D7801882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6E538-DC20-B148-809B-4461492B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2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Collage is a method that has been used for centuries but has not always been regarded as ”real art”</a:t>
            </a:r>
          </a:p>
          <a:p>
            <a:pPr marL="171450" indent="-171450">
              <a:buFontTx/>
              <a:buChar char="-"/>
            </a:pPr>
            <a:r>
              <a:rPr lang="en-US" dirty="0"/>
              <a:t>How can we make ours meaningful?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Collage is an artwork made </a:t>
            </a:r>
            <a:r>
              <a:rPr lang="en-US"/>
              <a:t>by combination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6E538-DC20-B148-809B-4461492BD4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56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6E538-DC20-B148-809B-4461492BD4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11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Enduring Idea: My past, my present, and my future</a:t>
            </a:r>
          </a:p>
          <a:p>
            <a:r>
              <a:rPr lang="en-US" dirty="0"/>
              <a:t>YOU or Someone you know:</a:t>
            </a:r>
          </a:p>
          <a:p>
            <a:r>
              <a:rPr lang="en-US" dirty="0"/>
              <a:t>How have our past experiences shaped us?</a:t>
            </a:r>
          </a:p>
          <a:p>
            <a:r>
              <a:rPr lang="en-US" dirty="0"/>
              <a:t>What makes up our identity now? </a:t>
            </a:r>
          </a:p>
          <a:p>
            <a:r>
              <a:rPr lang="en-US" dirty="0"/>
              <a:t>What are your goals, hobbies, likes, and dislikes?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How can we capture the </a:t>
            </a:r>
            <a:r>
              <a:rPr lang="en-US" dirty="0" err="1"/>
              <a:t>essense</a:t>
            </a:r>
            <a:r>
              <a:rPr lang="en-US" dirty="0"/>
              <a:t> of a person from pictures?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6E538-DC20-B148-809B-4461492BD4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4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2508" y="4624668"/>
            <a:ext cx="6496692" cy="933450"/>
          </a:xfrm>
        </p:spPr>
        <p:txBody>
          <a:bodyPr>
            <a:normAutofit/>
          </a:bodyPr>
          <a:lstStyle/>
          <a:p>
            <a:r>
              <a:rPr lang="en-US" dirty="0">
                <a:latin typeface="Avenir Roman" panose="02000503020000020003" pitchFamily="2" charset="0"/>
                <a:cs typeface="Al Bayan Plain" pitchFamily="2" charset="-78"/>
              </a:rPr>
              <a:t>P O R T R A I T  C O L L A G 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venir Roman" panose="02000503020000020003" pitchFamily="2" charset="0"/>
                <a:cs typeface="Al Nile" pitchFamily="2" charset="-78"/>
              </a:rPr>
              <a:t>Jacky </a:t>
            </a:r>
            <a:r>
              <a:rPr lang="en-US" dirty="0" err="1">
                <a:latin typeface="Avenir Roman" panose="02000503020000020003" pitchFamily="2" charset="0"/>
                <a:cs typeface="Al Nile" pitchFamily="2" charset="-78"/>
              </a:rPr>
              <a:t>Yutani</a:t>
            </a:r>
            <a:endParaRPr lang="en-US" dirty="0">
              <a:latin typeface="Avenir Roman" panose="02000503020000020003" pitchFamily="2" charset="0"/>
              <a:cs typeface="Al Nile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B39BB-6E19-9A43-9A2B-ECA257ED1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58" y="1315092"/>
            <a:ext cx="3652463" cy="24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57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A91BC-827D-924A-87A0-FA2A874EB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Roman" panose="02000503020000020003" pitchFamily="2" charset="0"/>
              </a:rPr>
              <a:t>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B6A7E-A4DF-5445-A45C-14F4C3A82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collage?</a:t>
            </a:r>
          </a:p>
          <a:p>
            <a:r>
              <a:rPr lang="en-US" dirty="0"/>
              <a:t>Is collage an art form?</a:t>
            </a:r>
          </a:p>
          <a:p>
            <a:r>
              <a:rPr lang="en-US" dirty="0"/>
              <a:t>What are some famous collages?</a:t>
            </a:r>
          </a:p>
        </p:txBody>
      </p:sp>
    </p:spTree>
    <p:extLst>
      <p:ext uri="{BB962C8B-B14F-4D97-AF65-F5344CB8AC3E}">
        <p14:creationId xmlns:p14="http://schemas.microsoft.com/office/powerpoint/2010/main" val="90632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5A1D2-FDE1-564C-892D-D188B5F9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Roman" panose="02000503020000020003" pitchFamily="2" charset="0"/>
              </a:rPr>
              <a:t>Artists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1B92CB-F228-CA41-8822-FEEA87A1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1161" y="1810214"/>
            <a:ext cx="1941078" cy="26398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620CD3-D1B2-6443-B175-C5BF756D7EFD}"/>
              </a:ext>
            </a:extLst>
          </p:cNvPr>
          <p:cNvSpPr txBox="1"/>
          <p:nvPr/>
        </p:nvSpPr>
        <p:spPr>
          <a:xfrm>
            <a:off x="1679946" y="4450080"/>
            <a:ext cx="21727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Royal Academy of 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B9B13-668E-B442-91D9-09584C5000A5}"/>
              </a:ext>
            </a:extLst>
          </p:cNvPr>
          <p:cNvSpPr txBox="1"/>
          <p:nvPr/>
        </p:nvSpPr>
        <p:spPr>
          <a:xfrm>
            <a:off x="1606178" y="4830633"/>
            <a:ext cx="1766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Joseph Cornell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B3B369-590C-1B48-9069-F7C0E04D7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991" y="1924165"/>
            <a:ext cx="1841445" cy="25259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8B8C12-B0B8-EC40-B480-44D5EAD88D19}"/>
              </a:ext>
            </a:extLst>
          </p:cNvPr>
          <p:cNvSpPr txBox="1"/>
          <p:nvPr/>
        </p:nvSpPr>
        <p:spPr>
          <a:xfrm>
            <a:off x="4828032" y="4557802"/>
            <a:ext cx="2060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Tate gallery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E9754E-5253-544E-9389-3133EEB6E0AA}"/>
              </a:ext>
            </a:extLst>
          </p:cNvPr>
          <p:cNvSpPr txBox="1"/>
          <p:nvPr/>
        </p:nvSpPr>
        <p:spPr>
          <a:xfrm>
            <a:off x="4888991" y="4901184"/>
            <a:ext cx="2353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Robert Rauschenberg</a:t>
            </a:r>
          </a:p>
        </p:txBody>
      </p:sp>
    </p:spTree>
    <p:extLst>
      <p:ext uri="{BB962C8B-B14F-4D97-AF65-F5344CB8AC3E}">
        <p14:creationId xmlns:p14="http://schemas.microsoft.com/office/powerpoint/2010/main" val="3581811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0A5BA-42CF-5C41-8D22-7439B2073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Roman" panose="02000503020000020003" pitchFamily="2" charset="0"/>
              </a:rPr>
              <a:t>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57E4B-D335-8F45-AC52-A54E8F80A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venir Roman" panose="02000503020000020003" pitchFamily="2" charset="0"/>
              </a:rPr>
              <a:t>Your past, present, and future</a:t>
            </a:r>
          </a:p>
          <a:p>
            <a:r>
              <a:rPr lang="en-US" dirty="0">
                <a:latin typeface="Avenir Roman" panose="02000503020000020003" pitchFamily="2" charset="0"/>
              </a:rPr>
              <a:t>How do our past experiences shape who we are?</a:t>
            </a:r>
          </a:p>
          <a:p>
            <a:r>
              <a:rPr lang="en-US" dirty="0">
                <a:latin typeface="Avenir Roman" panose="02000503020000020003" pitchFamily="2" charset="0"/>
              </a:rPr>
              <a:t>Who are we now?</a:t>
            </a:r>
          </a:p>
        </p:txBody>
      </p:sp>
    </p:spTree>
    <p:extLst>
      <p:ext uri="{BB962C8B-B14F-4D97-AF65-F5344CB8AC3E}">
        <p14:creationId xmlns:p14="http://schemas.microsoft.com/office/powerpoint/2010/main" val="4271929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0A051C-4279-4845-94A2-B604E2D7F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66" y="1713215"/>
            <a:ext cx="6236413" cy="415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70121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1652</TotalTime>
  <Words>166</Words>
  <Application>Microsoft Macintosh PowerPoint</Application>
  <PresentationFormat>On-screen Show (4:3)</PresentationFormat>
  <Paragraphs>29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Al Bayan Plain</vt:lpstr>
      <vt:lpstr>Al Nile</vt:lpstr>
      <vt:lpstr>Avenir Roman</vt:lpstr>
      <vt:lpstr>Calibri</vt:lpstr>
      <vt:lpstr>Rockwell</vt:lpstr>
      <vt:lpstr>Wingdings</vt:lpstr>
      <vt:lpstr>Advantage</vt:lpstr>
      <vt:lpstr>P O R T R A I T  C O L L A G E</vt:lpstr>
      <vt:lpstr>Intro</vt:lpstr>
      <vt:lpstr>Artists</vt:lpstr>
      <vt:lpstr>The Project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Portrait Collage</dc:title>
  <dc:creator>Jackelyn Yutani</dc:creator>
  <cp:lastModifiedBy>Yutani, Jackelyn</cp:lastModifiedBy>
  <cp:revision>5</cp:revision>
  <dcterms:created xsi:type="dcterms:W3CDTF">2018-11-20T19:44:19Z</dcterms:created>
  <dcterms:modified xsi:type="dcterms:W3CDTF">2018-11-21T23:53:04Z</dcterms:modified>
</cp:coreProperties>
</file>